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4F227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C0876-5386-4C2B-BAB7-DE3B165AB806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8B886-F79E-49B6-A4C4-46E0180700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42AC5-9055-4524-8B63-A1E443E58B4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DA10C-8DBF-4F14-ADB6-37FAE017FF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48316-F82F-4200-A88A-76D8E08B6489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FBE22-CD0A-4F5C-9F9F-45A328B438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C49B3-AAA5-46C0-960C-F68E485FB816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97B61-B44E-47C9-99E5-4D876EAE6C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6C174-F87E-4385-9109-9BDB3DDDFCC3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362BD-8FB5-487E-958F-10F762AB3C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BB90-3F44-4714-ACED-0712B8F51769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DF612-1186-453C-B4C8-696B6EEB8A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13819-86C3-4983-928A-64980E56F441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7F6EA-13D6-4231-8CDA-33FC458A25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F1131-4AF9-433F-AF9F-3A8F5FA8D371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5D464-D00E-451C-913B-4BC48A0BAA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198C3-05BB-4650-BBD0-A72D79E8F67E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0AAC8-1029-47E8-A18F-0990F94551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5B232-959C-4A2B-86F6-A7C54ACC9805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B973B-7B7E-442B-9518-CB7E0898F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16631-7C62-4D33-B5A2-3CD770E4FCD1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8EC98-E99A-496C-80F8-9FDFE88B7A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D5ABBB-7CB8-4040-BB19-0F7AA861E5AF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386309-8023-4618-BE36-A55412402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357188" y="428625"/>
            <a:ext cx="8429625" cy="6072188"/>
          </a:xfrm>
        </p:spPr>
        <p:txBody>
          <a:bodyPr/>
          <a:lstStyle/>
          <a:p>
            <a:pPr>
              <a:buFontTx/>
              <a:buNone/>
            </a:pPr>
            <a:r>
              <a:rPr lang="ru-RU" sz="8000" b="1" smtClean="0">
                <a:latin typeface="Times New Roman" pitchFamily="18" charset="0"/>
              </a:rPr>
              <a:t>-</a:t>
            </a:r>
            <a:r>
              <a:rPr lang="en-US" sz="8000" b="1" smtClean="0">
                <a:solidFill>
                  <a:srgbClr val="C00000"/>
                </a:solidFill>
                <a:latin typeface="Times New Roman" pitchFamily="18" charset="0"/>
              </a:rPr>
              <a:t>SB</a:t>
            </a:r>
            <a:r>
              <a:rPr lang="en-US" sz="8000" b="1" smtClean="0">
                <a:latin typeface="Times New Roman" pitchFamily="18" charset="0"/>
              </a:rPr>
              <a:t> p1</a:t>
            </a:r>
            <a:r>
              <a:rPr lang="ru-RU" sz="8000" b="1" smtClean="0">
                <a:latin typeface="Times New Roman" pitchFamily="18" charset="0"/>
              </a:rPr>
              <a:t>36</a:t>
            </a:r>
            <a:r>
              <a:rPr lang="en-US" sz="8000" b="1" smtClean="0">
                <a:latin typeface="Times New Roman" pitchFamily="18" charset="0"/>
              </a:rPr>
              <a:t> </a:t>
            </a:r>
            <a:r>
              <a:rPr lang="en-US" sz="8000" b="1" smtClean="0">
                <a:solidFill>
                  <a:srgbClr val="C00000"/>
                </a:solidFill>
                <a:latin typeface="Times New Roman" pitchFamily="18" charset="0"/>
              </a:rPr>
              <a:t>ex4</a:t>
            </a:r>
            <a:r>
              <a:rPr lang="ru-RU" sz="8000" b="1" smtClean="0">
                <a:solidFill>
                  <a:srgbClr val="C00000"/>
                </a:solidFill>
                <a:latin typeface="Times New Roman" pitchFamily="18" charset="0"/>
              </a:rPr>
              <a:t>5</a:t>
            </a:r>
          </a:p>
          <a:p>
            <a:pPr>
              <a:buFontTx/>
              <a:buNone/>
            </a:pPr>
            <a:r>
              <a:rPr lang="en-US" sz="8000" b="1" smtClean="0">
                <a:latin typeface="Times New Roman" pitchFamily="18" charset="0"/>
              </a:rPr>
              <a:t>(in written form).</a:t>
            </a:r>
            <a:endParaRPr lang="ru-RU" sz="8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sz="96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8</Words>
  <PresentationFormat>Экран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Calibri</vt:lpstr>
      <vt:lpstr>Arial</vt:lpstr>
      <vt:lpstr>Times New Roman</vt:lpstr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WORK</cp:lastModifiedBy>
  <cp:revision>34</cp:revision>
  <dcterms:created xsi:type="dcterms:W3CDTF">2017-02-12T03:20:59Z</dcterms:created>
  <dcterms:modified xsi:type="dcterms:W3CDTF">2017-02-14T04:00:21Z</dcterms:modified>
</cp:coreProperties>
</file>